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1086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3306A2-4058-487A-B3C0-A13D92E45BA8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AD97D2-FB30-4170-9909-7385A8FAFE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0371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2E7C2-422B-4A43-A102-62958D5C3A08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60251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102A19-5DA4-43EC-87DA-3B9CB9E0A01E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4518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163468-4300-4476-8056-11020B05F815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6627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121E-A626-4BEA-9A70-0A43F9E2B571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9947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C428BD-DF56-47EF-9ED5-D3162012F166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94FE96-FF70-4FF2-9BE3-6ABCDC451182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0907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18BED-83D9-4917-97E1-11C10B5B28C5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4633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E66D57-C55B-48D6-ADAF-69BBF1E7AB15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292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4A72FC-6731-4FB5-9213-308AFD0F3246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5788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D5E12-63CC-4A9B-AA05-729C7AEA6C26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114136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AE453E-B7A7-4994-8367-518F608DBAD2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920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400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27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F82A85-81FB-4771-9D0C-7C34FA4E40F8}" type="datetime1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AC2265-2CC9-4EB4-A6C5-D0B4D89C4CB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82491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dosoomething.org/tipsandtools/11-facts-about-ice-storm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dosoomething.org/tipsandtools/11-facts-about-ice-storm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dosoomething.org/tipsandtools/11-facts-about-ice-storms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dosoomething.org/tipsandtools/11-facts-about-ice-storms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Ice Storms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/>
                </a:solidFill>
              </a:rPr>
              <a:t>Need some ice?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Andrew Toney</a:t>
            </a:r>
          </a:p>
          <a:p>
            <a:r>
              <a:rPr lang="en-US" sz="1800" dirty="0" smtClean="0">
                <a:solidFill>
                  <a:schemeClr val="tx1"/>
                </a:solidFill>
              </a:rPr>
              <a:t>Science- Mr. Shepard</a:t>
            </a:r>
          </a:p>
          <a:p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1665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What?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Heavy accumulations of ice that can bring down trees, telephone poles etc.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sz="1800" dirty="0" smtClean="0">
                <a:hlinkClick r:id="rId2"/>
              </a:rPr>
              <a:t> http:// www.dosoomething.org/tipsandtools/11-facts-about-ice-storms</a:t>
            </a:r>
            <a:endParaRPr lang="en-US" sz="1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514600"/>
            <a:ext cx="8305800" cy="38413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383691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7200" dirty="0" smtClean="0"/>
              <a:t>Conditions</a:t>
            </a:r>
            <a:endParaRPr lang="en-US" sz="7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Accumulates when super-cold rain freezes on contact with surfaces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lvl="0"/>
            <a:r>
              <a:rPr lang="en-US" sz="1700" dirty="0">
                <a:solidFill>
                  <a:prstClr val="black"/>
                </a:solidFill>
                <a:hlinkClick r:id="rId2"/>
              </a:rPr>
              <a:t> http:// www.dosoomething.org/tipsandtools/11-facts-about-ice-storms</a:t>
            </a:r>
            <a:endParaRPr lang="en-US" sz="1700" dirty="0">
              <a:solidFill>
                <a:prstClr val="black"/>
              </a:solidFill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552699"/>
            <a:ext cx="8077199" cy="35883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39265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6600" dirty="0" smtClean="0"/>
              <a:t>How Long?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Last anywhere from about half an hour to weeks or even months</a:t>
            </a:r>
          </a:p>
          <a:p>
            <a:pPr lvl="0"/>
            <a:r>
              <a:rPr lang="en-US" dirty="0" smtClean="0"/>
              <a:t>No average</a:t>
            </a:r>
            <a:r>
              <a:rPr lang="en-US" sz="1700" dirty="0">
                <a:solidFill>
                  <a:prstClr val="black"/>
                </a:solidFill>
                <a:hlinkClick r:id="rId2"/>
              </a:rPr>
              <a:t> </a:t>
            </a:r>
            <a:endParaRPr lang="en-US" sz="1700" dirty="0" smtClean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 smtClean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 smtClean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 smtClean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>
              <a:solidFill>
                <a:prstClr val="black"/>
              </a:solidFill>
              <a:hlinkClick r:id="rId2"/>
            </a:endParaRPr>
          </a:p>
          <a:p>
            <a:pPr lvl="0"/>
            <a:endParaRPr lang="en-US" sz="1700" dirty="0" smtClean="0">
              <a:solidFill>
                <a:prstClr val="black"/>
              </a:solidFill>
              <a:hlinkClick r:id="rId2"/>
            </a:endParaRPr>
          </a:p>
          <a:p>
            <a:pPr lvl="0"/>
            <a:r>
              <a:rPr lang="en-US" sz="1700" dirty="0" smtClean="0">
                <a:solidFill>
                  <a:prstClr val="black"/>
                </a:solidFill>
                <a:hlinkClick r:id="rId2"/>
              </a:rPr>
              <a:t>http</a:t>
            </a:r>
            <a:r>
              <a:rPr lang="en-US" sz="1700" dirty="0">
                <a:solidFill>
                  <a:prstClr val="black"/>
                </a:solidFill>
                <a:hlinkClick r:id="rId2"/>
              </a:rPr>
              <a:t>:// www.dosoomething.org/tipsandtools/11-facts-about-ice-storms</a:t>
            </a:r>
            <a:endParaRPr lang="en-US" sz="1700" dirty="0">
              <a:solidFill>
                <a:prstClr val="black"/>
              </a:solidFill>
            </a:endParaRP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3124200"/>
            <a:ext cx="7426080" cy="32194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7659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When?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 </a:t>
            </a:r>
            <a:r>
              <a:rPr lang="en-US" dirty="0" smtClean="0"/>
              <a:t>- Most often in months of December, and January at sunrise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lvl="0"/>
            <a:r>
              <a:rPr lang="en-US" sz="1700" dirty="0" smtClean="0">
                <a:solidFill>
                  <a:prstClr val="black"/>
                </a:solidFill>
                <a:hlinkClick r:id="rId2"/>
              </a:rPr>
              <a:t> </a:t>
            </a:r>
            <a:r>
              <a:rPr lang="en-US" sz="1700" dirty="0">
                <a:solidFill>
                  <a:prstClr val="black"/>
                </a:solidFill>
                <a:hlinkClick r:id="rId2"/>
              </a:rPr>
              <a:t>http:// </a:t>
            </a:r>
            <a:r>
              <a:rPr lang="en-US" sz="1700" dirty="0" smtClean="0">
                <a:solidFill>
                  <a:prstClr val="black"/>
                </a:solidFill>
                <a:hlinkClick r:id="rId2"/>
              </a:rPr>
              <a:t>www.dosoomething.org/tipsandtools/11-facts-about-ice-storms</a:t>
            </a:r>
            <a:endParaRPr lang="en-US" dirty="0" smtClean="0"/>
          </a:p>
          <a:p>
            <a:pPr marL="0" indent="0">
              <a:buNone/>
            </a:pPr>
            <a:endParaRPr lang="en-US" sz="1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743200"/>
            <a:ext cx="6781800" cy="3276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280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600" dirty="0" smtClean="0"/>
              <a:t>Damage</a:t>
            </a:r>
            <a:endParaRPr lang="en-US" sz="6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Can entomb everything In landscape with ice</a:t>
            </a:r>
          </a:p>
          <a:p>
            <a:r>
              <a:rPr lang="en-US" dirty="0" smtClean="0"/>
              <a:t>Heavy enough to split trees and make roads dangerous</a:t>
            </a:r>
          </a:p>
          <a:p>
            <a:r>
              <a:rPr lang="en-US" dirty="0" smtClean="0"/>
              <a:t>Road damage, snap power lines, and break utility </a:t>
            </a:r>
            <a:r>
              <a:rPr lang="en-US" dirty="0" smtClean="0"/>
              <a:t>pole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1300" y="3752850"/>
            <a:ext cx="5715000" cy="2552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08465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6000" dirty="0" smtClean="0"/>
              <a:t>Interesting Facts</a:t>
            </a:r>
            <a:endParaRPr lang="en-US" sz="6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229600" cy="4525963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lvl="0"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</a:rPr>
              <a:t>One quarter inch of ice accumulation is 500lbs of weight per line span</a:t>
            </a:r>
          </a:p>
          <a:p>
            <a:pPr lvl="0"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</a:rPr>
              <a:t>Can shut down cities with damage</a:t>
            </a:r>
          </a:p>
          <a:p>
            <a:pPr lvl="0">
              <a:buFontTx/>
              <a:buChar char="-"/>
            </a:pPr>
            <a:r>
              <a:rPr lang="en-US" sz="2400" dirty="0" smtClean="0">
                <a:solidFill>
                  <a:prstClr val="black"/>
                </a:solidFill>
              </a:rPr>
              <a:t>Worst struck North America in January 1998 </a:t>
            </a:r>
          </a:p>
          <a:p>
            <a:pPr lvl="0">
              <a:buFontTx/>
              <a:buChar char="-"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    - 4 million people without power</a:t>
            </a:r>
          </a:p>
          <a:p>
            <a:pPr lvl="0">
              <a:buFontTx/>
              <a:buChar char="-"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    - 25 people killed</a:t>
            </a:r>
          </a:p>
          <a:p>
            <a:pPr lvl="0">
              <a:buFontTx/>
              <a:buChar char="-"/>
            </a:pPr>
            <a:r>
              <a:rPr lang="en-US" sz="2400" dirty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      - damage cost around 1 billion dollars</a:t>
            </a:r>
          </a:p>
          <a:p>
            <a:pPr lvl="0">
              <a:buFontTx/>
              <a:buChar char="-"/>
            </a:pPr>
            <a:endParaRPr lang="en-US" sz="2400" dirty="0" smtClean="0">
              <a:solidFill>
                <a:prstClr val="black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http://www.dosomething.org/tipsandtools/11-facts-about-ice-storms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343400"/>
            <a:ext cx="5029200" cy="1943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28022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182</Words>
  <Application>Microsoft Office PowerPoint</Application>
  <PresentationFormat>On-screen Show (4:3)</PresentationFormat>
  <Paragraphs>65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Ice Storms</vt:lpstr>
      <vt:lpstr>What?</vt:lpstr>
      <vt:lpstr>Conditions</vt:lpstr>
      <vt:lpstr>How Long?</vt:lpstr>
      <vt:lpstr>When?</vt:lpstr>
      <vt:lpstr>Damage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Storms</dc:title>
  <dc:creator>Haywood County Schools</dc:creator>
  <cp:lastModifiedBy>Haywood County Schools</cp:lastModifiedBy>
  <cp:revision>9</cp:revision>
  <dcterms:created xsi:type="dcterms:W3CDTF">2013-05-01T15:41:31Z</dcterms:created>
  <dcterms:modified xsi:type="dcterms:W3CDTF">2013-05-02T15:47:15Z</dcterms:modified>
</cp:coreProperties>
</file>